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8" r:id="rId2"/>
  </p:sldIdLst>
  <p:sldSz cx="2771775" cy="39211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5" userDrawn="1">
          <p15:clr>
            <a:srgbClr val="A4A3A4"/>
          </p15:clr>
        </p15:guide>
        <p15:guide id="2" pos="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B3E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6" autoAdjust="0"/>
    <p:restoredTop sz="94669"/>
  </p:normalViewPr>
  <p:slideViewPr>
    <p:cSldViewPr snapToGrid="0" showGuides="1">
      <p:cViewPr varScale="1">
        <p:scale>
          <a:sx n="158" d="100"/>
          <a:sy n="158" d="100"/>
        </p:scale>
        <p:origin x="2382" y="63"/>
      </p:cViewPr>
      <p:guideLst>
        <p:guide orient="horz" pos="1235"/>
        <p:guide pos="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C0EC-CA41-4088-95E8-8B1E9E5D4025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57FBB-7C25-4596-A4EA-7D6A15EFE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64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1pPr>
    <a:lvl2pPr marL="232532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2pPr>
    <a:lvl3pPr marL="465064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3pPr>
    <a:lvl4pPr marL="697596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4pPr>
    <a:lvl5pPr marL="930128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5pPr>
    <a:lvl6pPr marL="1162660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6pPr>
    <a:lvl7pPr marL="1395192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7pPr>
    <a:lvl8pPr marL="1627723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8pPr>
    <a:lvl9pPr marL="1860255" algn="l" defTabSz="465064" rtl="0" eaLnBrk="1" latinLnBrk="0" hangingPunct="1">
      <a:defRPr sz="6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下面的光影往下走一点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57FBB-7C25-4596-A4EA-7D6A15EFE4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8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83" y="641722"/>
            <a:ext cx="2356009" cy="1365132"/>
          </a:xfrm>
        </p:spPr>
        <p:txBody>
          <a:bodyPr anchor="b"/>
          <a:lstStyle>
            <a:lvl1pPr algn="ctr">
              <a:defRPr sz="1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472" y="2059499"/>
            <a:ext cx="2078831" cy="946697"/>
          </a:xfrm>
        </p:spPr>
        <p:txBody>
          <a:bodyPr/>
          <a:lstStyle>
            <a:lvl1pPr marL="0" indent="0" algn="ctr">
              <a:buNone/>
              <a:defRPr sz="727"/>
            </a:lvl1pPr>
            <a:lvl2pPr marL="138577" indent="0" algn="ctr">
              <a:buNone/>
              <a:defRPr sz="606"/>
            </a:lvl2pPr>
            <a:lvl3pPr marL="277155" indent="0" algn="ctr">
              <a:buNone/>
              <a:defRPr sz="546"/>
            </a:lvl3pPr>
            <a:lvl4pPr marL="415732" indent="0" algn="ctr">
              <a:buNone/>
              <a:defRPr sz="485"/>
            </a:lvl4pPr>
            <a:lvl5pPr marL="554309" indent="0" algn="ctr">
              <a:buNone/>
              <a:defRPr sz="485"/>
            </a:lvl5pPr>
            <a:lvl6pPr marL="692887" indent="0" algn="ctr">
              <a:buNone/>
              <a:defRPr sz="485"/>
            </a:lvl6pPr>
            <a:lvl7pPr marL="831464" indent="0" algn="ctr">
              <a:buNone/>
              <a:defRPr sz="485"/>
            </a:lvl7pPr>
            <a:lvl8pPr marL="970041" indent="0" algn="ctr">
              <a:buNone/>
              <a:defRPr sz="485"/>
            </a:lvl8pPr>
            <a:lvl9pPr marL="1108619" indent="0" algn="ctr">
              <a:buNone/>
              <a:defRPr sz="48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72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3552" y="208764"/>
            <a:ext cx="597664" cy="33229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60" y="208764"/>
            <a:ext cx="1758345" cy="33229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43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6" y="977559"/>
            <a:ext cx="2390656" cy="1631079"/>
          </a:xfrm>
        </p:spPr>
        <p:txBody>
          <a:bodyPr anchor="b"/>
          <a:lstStyle>
            <a:lvl1pPr>
              <a:defRPr sz="1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116" y="2624069"/>
            <a:ext cx="2390656" cy="857746"/>
          </a:xfrm>
        </p:spPr>
        <p:txBody>
          <a:bodyPr/>
          <a:lstStyle>
            <a:lvl1pPr marL="0" indent="0">
              <a:buNone/>
              <a:defRPr sz="727">
                <a:solidFill>
                  <a:schemeClr val="tx1"/>
                </a:solidFill>
              </a:defRPr>
            </a:lvl1pPr>
            <a:lvl2pPr marL="138577" indent="0">
              <a:buNone/>
              <a:defRPr sz="606">
                <a:solidFill>
                  <a:schemeClr val="tx1">
                    <a:tint val="75000"/>
                  </a:schemeClr>
                </a:solidFill>
              </a:defRPr>
            </a:lvl2pPr>
            <a:lvl3pPr marL="277155" indent="0">
              <a:buNone/>
              <a:defRPr sz="546">
                <a:solidFill>
                  <a:schemeClr val="tx1">
                    <a:tint val="75000"/>
                  </a:schemeClr>
                </a:solidFill>
              </a:defRPr>
            </a:lvl3pPr>
            <a:lvl4pPr marL="415732" indent="0">
              <a:buNone/>
              <a:defRPr sz="485">
                <a:solidFill>
                  <a:schemeClr val="tx1">
                    <a:tint val="75000"/>
                  </a:schemeClr>
                </a:solidFill>
              </a:defRPr>
            </a:lvl4pPr>
            <a:lvl5pPr marL="554309" indent="0">
              <a:buNone/>
              <a:defRPr sz="485">
                <a:solidFill>
                  <a:schemeClr val="tx1">
                    <a:tint val="75000"/>
                  </a:schemeClr>
                </a:solidFill>
              </a:defRPr>
            </a:lvl5pPr>
            <a:lvl6pPr marL="692887" indent="0">
              <a:buNone/>
              <a:defRPr sz="485">
                <a:solidFill>
                  <a:schemeClr val="tx1">
                    <a:tint val="75000"/>
                  </a:schemeClr>
                </a:solidFill>
              </a:defRPr>
            </a:lvl6pPr>
            <a:lvl7pPr marL="831464" indent="0">
              <a:buNone/>
              <a:defRPr sz="485">
                <a:solidFill>
                  <a:schemeClr val="tx1">
                    <a:tint val="75000"/>
                  </a:schemeClr>
                </a:solidFill>
              </a:defRPr>
            </a:lvl7pPr>
            <a:lvl8pPr marL="970041" indent="0">
              <a:buNone/>
              <a:defRPr sz="485">
                <a:solidFill>
                  <a:schemeClr val="tx1">
                    <a:tint val="75000"/>
                  </a:schemeClr>
                </a:solidFill>
              </a:defRPr>
            </a:lvl8pPr>
            <a:lvl9pPr marL="1108619" indent="0">
              <a:buNone/>
              <a:defRPr sz="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34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60" y="1043818"/>
            <a:ext cx="1178004" cy="24879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3211" y="1043818"/>
            <a:ext cx="1178004" cy="24879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7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21" y="208764"/>
            <a:ext cx="2390656" cy="7579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921" y="961221"/>
            <a:ext cx="1172591" cy="471079"/>
          </a:xfrm>
        </p:spPr>
        <p:txBody>
          <a:bodyPr anchor="b"/>
          <a:lstStyle>
            <a:lvl1pPr marL="0" indent="0">
              <a:buNone/>
              <a:defRPr sz="727" b="1"/>
            </a:lvl1pPr>
            <a:lvl2pPr marL="138577" indent="0">
              <a:buNone/>
              <a:defRPr sz="606" b="1"/>
            </a:lvl2pPr>
            <a:lvl3pPr marL="277155" indent="0">
              <a:buNone/>
              <a:defRPr sz="546" b="1"/>
            </a:lvl3pPr>
            <a:lvl4pPr marL="415732" indent="0">
              <a:buNone/>
              <a:defRPr sz="485" b="1"/>
            </a:lvl4pPr>
            <a:lvl5pPr marL="554309" indent="0">
              <a:buNone/>
              <a:defRPr sz="485" b="1"/>
            </a:lvl5pPr>
            <a:lvl6pPr marL="692887" indent="0">
              <a:buNone/>
              <a:defRPr sz="485" b="1"/>
            </a:lvl6pPr>
            <a:lvl7pPr marL="831464" indent="0">
              <a:buNone/>
              <a:defRPr sz="485" b="1"/>
            </a:lvl7pPr>
            <a:lvl8pPr marL="970041" indent="0">
              <a:buNone/>
              <a:defRPr sz="485" b="1"/>
            </a:lvl8pPr>
            <a:lvl9pPr marL="1108619" indent="0">
              <a:buNone/>
              <a:defRPr sz="48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921" y="1432300"/>
            <a:ext cx="1172591" cy="21066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03211" y="961221"/>
            <a:ext cx="1178365" cy="471079"/>
          </a:xfrm>
        </p:spPr>
        <p:txBody>
          <a:bodyPr anchor="b"/>
          <a:lstStyle>
            <a:lvl1pPr marL="0" indent="0">
              <a:buNone/>
              <a:defRPr sz="727" b="1"/>
            </a:lvl1pPr>
            <a:lvl2pPr marL="138577" indent="0">
              <a:buNone/>
              <a:defRPr sz="606" b="1"/>
            </a:lvl2pPr>
            <a:lvl3pPr marL="277155" indent="0">
              <a:buNone/>
              <a:defRPr sz="546" b="1"/>
            </a:lvl3pPr>
            <a:lvl4pPr marL="415732" indent="0">
              <a:buNone/>
              <a:defRPr sz="485" b="1"/>
            </a:lvl4pPr>
            <a:lvl5pPr marL="554309" indent="0">
              <a:buNone/>
              <a:defRPr sz="485" b="1"/>
            </a:lvl5pPr>
            <a:lvl6pPr marL="692887" indent="0">
              <a:buNone/>
              <a:defRPr sz="485" b="1"/>
            </a:lvl6pPr>
            <a:lvl7pPr marL="831464" indent="0">
              <a:buNone/>
              <a:defRPr sz="485" b="1"/>
            </a:lvl7pPr>
            <a:lvl8pPr marL="970041" indent="0">
              <a:buNone/>
              <a:defRPr sz="485" b="1"/>
            </a:lvl8pPr>
            <a:lvl9pPr marL="1108619" indent="0">
              <a:buNone/>
              <a:defRPr sz="48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03211" y="1432300"/>
            <a:ext cx="1178365" cy="21066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7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8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92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20" y="261408"/>
            <a:ext cx="893970" cy="914929"/>
          </a:xfrm>
        </p:spPr>
        <p:txBody>
          <a:bodyPr anchor="b"/>
          <a:lstStyle>
            <a:lvl1pPr>
              <a:defRPr sz="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365" y="564570"/>
            <a:ext cx="1403211" cy="2786540"/>
          </a:xfrm>
        </p:spPr>
        <p:txBody>
          <a:bodyPr/>
          <a:lstStyle>
            <a:lvl1pPr>
              <a:defRPr sz="970"/>
            </a:lvl1pPr>
            <a:lvl2pPr>
              <a:defRPr sz="849"/>
            </a:lvl2pPr>
            <a:lvl3pPr>
              <a:defRPr sz="727"/>
            </a:lvl3pPr>
            <a:lvl4pPr>
              <a:defRPr sz="606"/>
            </a:lvl4pPr>
            <a:lvl5pPr>
              <a:defRPr sz="606"/>
            </a:lvl5pPr>
            <a:lvl6pPr>
              <a:defRPr sz="606"/>
            </a:lvl6pPr>
            <a:lvl7pPr>
              <a:defRPr sz="606"/>
            </a:lvl7pPr>
            <a:lvl8pPr>
              <a:defRPr sz="606"/>
            </a:lvl8pPr>
            <a:lvl9pPr>
              <a:defRPr sz="60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20" y="1176337"/>
            <a:ext cx="893970" cy="2179311"/>
          </a:xfrm>
        </p:spPr>
        <p:txBody>
          <a:bodyPr/>
          <a:lstStyle>
            <a:lvl1pPr marL="0" indent="0">
              <a:buNone/>
              <a:defRPr sz="485"/>
            </a:lvl1pPr>
            <a:lvl2pPr marL="138577" indent="0">
              <a:buNone/>
              <a:defRPr sz="424"/>
            </a:lvl2pPr>
            <a:lvl3pPr marL="277155" indent="0">
              <a:buNone/>
              <a:defRPr sz="364"/>
            </a:lvl3pPr>
            <a:lvl4pPr marL="415732" indent="0">
              <a:buNone/>
              <a:defRPr sz="303"/>
            </a:lvl4pPr>
            <a:lvl5pPr marL="554309" indent="0">
              <a:buNone/>
              <a:defRPr sz="303"/>
            </a:lvl5pPr>
            <a:lvl6pPr marL="692887" indent="0">
              <a:buNone/>
              <a:defRPr sz="303"/>
            </a:lvl6pPr>
            <a:lvl7pPr marL="831464" indent="0">
              <a:buNone/>
              <a:defRPr sz="303"/>
            </a:lvl7pPr>
            <a:lvl8pPr marL="970041" indent="0">
              <a:buNone/>
              <a:defRPr sz="303"/>
            </a:lvl8pPr>
            <a:lvl9pPr marL="1108619" indent="0">
              <a:buNone/>
              <a:defRPr sz="30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7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20" y="261408"/>
            <a:ext cx="893970" cy="914929"/>
          </a:xfrm>
        </p:spPr>
        <p:txBody>
          <a:bodyPr anchor="b"/>
          <a:lstStyle>
            <a:lvl1pPr>
              <a:defRPr sz="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8365" y="564570"/>
            <a:ext cx="1403211" cy="2786540"/>
          </a:xfrm>
        </p:spPr>
        <p:txBody>
          <a:bodyPr anchor="t"/>
          <a:lstStyle>
            <a:lvl1pPr marL="0" indent="0">
              <a:buNone/>
              <a:defRPr sz="970"/>
            </a:lvl1pPr>
            <a:lvl2pPr marL="138577" indent="0">
              <a:buNone/>
              <a:defRPr sz="849"/>
            </a:lvl2pPr>
            <a:lvl3pPr marL="277155" indent="0">
              <a:buNone/>
              <a:defRPr sz="727"/>
            </a:lvl3pPr>
            <a:lvl4pPr marL="415732" indent="0">
              <a:buNone/>
              <a:defRPr sz="606"/>
            </a:lvl4pPr>
            <a:lvl5pPr marL="554309" indent="0">
              <a:buNone/>
              <a:defRPr sz="606"/>
            </a:lvl5pPr>
            <a:lvl6pPr marL="692887" indent="0">
              <a:buNone/>
              <a:defRPr sz="606"/>
            </a:lvl6pPr>
            <a:lvl7pPr marL="831464" indent="0">
              <a:buNone/>
              <a:defRPr sz="606"/>
            </a:lvl7pPr>
            <a:lvl8pPr marL="970041" indent="0">
              <a:buNone/>
              <a:defRPr sz="606"/>
            </a:lvl8pPr>
            <a:lvl9pPr marL="1108619" indent="0">
              <a:buNone/>
              <a:defRPr sz="60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920" y="1176337"/>
            <a:ext cx="893970" cy="2179311"/>
          </a:xfrm>
        </p:spPr>
        <p:txBody>
          <a:bodyPr/>
          <a:lstStyle>
            <a:lvl1pPr marL="0" indent="0">
              <a:buNone/>
              <a:defRPr sz="485"/>
            </a:lvl1pPr>
            <a:lvl2pPr marL="138577" indent="0">
              <a:buNone/>
              <a:defRPr sz="424"/>
            </a:lvl2pPr>
            <a:lvl3pPr marL="277155" indent="0">
              <a:buNone/>
              <a:defRPr sz="364"/>
            </a:lvl3pPr>
            <a:lvl4pPr marL="415732" indent="0">
              <a:buNone/>
              <a:defRPr sz="303"/>
            </a:lvl4pPr>
            <a:lvl5pPr marL="554309" indent="0">
              <a:buNone/>
              <a:defRPr sz="303"/>
            </a:lvl5pPr>
            <a:lvl6pPr marL="692887" indent="0">
              <a:buNone/>
              <a:defRPr sz="303"/>
            </a:lvl6pPr>
            <a:lvl7pPr marL="831464" indent="0">
              <a:buNone/>
              <a:defRPr sz="303"/>
            </a:lvl7pPr>
            <a:lvl8pPr marL="970041" indent="0">
              <a:buNone/>
              <a:defRPr sz="303"/>
            </a:lvl8pPr>
            <a:lvl9pPr marL="1108619" indent="0">
              <a:buNone/>
              <a:defRPr sz="30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60" y="208764"/>
            <a:ext cx="2390656" cy="757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60" y="1043818"/>
            <a:ext cx="2390656" cy="248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60" y="3634303"/>
            <a:ext cx="623649" cy="208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DC58-934C-4988-89F0-74B61FA9F9BE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151" y="3634303"/>
            <a:ext cx="935474" cy="208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57566" y="3634303"/>
            <a:ext cx="623649" cy="208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CED6-FADC-4FD2-A9C7-C8C6A5992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8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77155" rtl="0" eaLnBrk="1" latinLnBrk="0" hangingPunct="1">
        <a:lnSpc>
          <a:spcPct val="90000"/>
        </a:lnSpc>
        <a:spcBef>
          <a:spcPct val="0"/>
        </a:spcBef>
        <a:buNone/>
        <a:defRPr sz="1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289" indent="-69289" algn="l" defTabSz="277155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849" kern="1200">
          <a:solidFill>
            <a:schemeClr val="tx1"/>
          </a:solidFill>
          <a:latin typeface="+mn-lt"/>
          <a:ea typeface="+mn-ea"/>
          <a:cs typeface="+mn-cs"/>
        </a:defRPr>
      </a:lvl1pPr>
      <a:lvl2pPr marL="207866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727" kern="1200">
          <a:solidFill>
            <a:schemeClr val="tx1"/>
          </a:solidFill>
          <a:latin typeface="+mn-lt"/>
          <a:ea typeface="+mn-ea"/>
          <a:cs typeface="+mn-cs"/>
        </a:defRPr>
      </a:lvl2pPr>
      <a:lvl3pPr marL="346443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606" kern="1200">
          <a:solidFill>
            <a:schemeClr val="tx1"/>
          </a:solidFill>
          <a:latin typeface="+mn-lt"/>
          <a:ea typeface="+mn-ea"/>
          <a:cs typeface="+mn-cs"/>
        </a:defRPr>
      </a:lvl3pPr>
      <a:lvl4pPr marL="485021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546" kern="1200">
          <a:solidFill>
            <a:schemeClr val="tx1"/>
          </a:solidFill>
          <a:latin typeface="+mn-lt"/>
          <a:ea typeface="+mn-ea"/>
          <a:cs typeface="+mn-cs"/>
        </a:defRPr>
      </a:lvl4pPr>
      <a:lvl5pPr marL="623598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546" kern="1200">
          <a:solidFill>
            <a:schemeClr val="tx1"/>
          </a:solidFill>
          <a:latin typeface="+mn-lt"/>
          <a:ea typeface="+mn-ea"/>
          <a:cs typeface="+mn-cs"/>
        </a:defRPr>
      </a:lvl5pPr>
      <a:lvl6pPr marL="762175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546" kern="1200">
          <a:solidFill>
            <a:schemeClr val="tx1"/>
          </a:solidFill>
          <a:latin typeface="+mn-lt"/>
          <a:ea typeface="+mn-ea"/>
          <a:cs typeface="+mn-cs"/>
        </a:defRPr>
      </a:lvl6pPr>
      <a:lvl7pPr marL="900753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546" kern="1200">
          <a:solidFill>
            <a:schemeClr val="tx1"/>
          </a:solidFill>
          <a:latin typeface="+mn-lt"/>
          <a:ea typeface="+mn-ea"/>
          <a:cs typeface="+mn-cs"/>
        </a:defRPr>
      </a:lvl7pPr>
      <a:lvl8pPr marL="1039330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546" kern="1200">
          <a:solidFill>
            <a:schemeClr val="tx1"/>
          </a:solidFill>
          <a:latin typeface="+mn-lt"/>
          <a:ea typeface="+mn-ea"/>
          <a:cs typeface="+mn-cs"/>
        </a:defRPr>
      </a:lvl8pPr>
      <a:lvl9pPr marL="1177907" indent="-69289" algn="l" defTabSz="277155" rtl="0" eaLnBrk="1" latinLnBrk="0" hangingPunct="1">
        <a:lnSpc>
          <a:spcPct val="90000"/>
        </a:lnSpc>
        <a:spcBef>
          <a:spcPts val="152"/>
        </a:spcBef>
        <a:buFont typeface="Arial" panose="020B0604020202020204" pitchFamily="34" charset="0"/>
        <a:buChar char="•"/>
        <a:defRPr sz="5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1pPr>
      <a:lvl2pPr marL="138577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2pPr>
      <a:lvl3pPr marL="277155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3pPr>
      <a:lvl4pPr marL="415732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4pPr>
      <a:lvl5pPr marL="554309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5pPr>
      <a:lvl6pPr marL="692887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6pPr>
      <a:lvl7pPr marL="831464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7pPr>
      <a:lvl8pPr marL="970041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8pPr>
      <a:lvl9pPr marL="1108619" algn="l" defTabSz="277155" rtl="0" eaLnBrk="1" latinLnBrk="0" hangingPunct="1">
        <a:defRPr sz="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AE3CA5-51E5-4FDD-BA68-058C4A734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2763"/>
            <a:ext cx="2770254" cy="3915602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C4E19C51-F9B4-4988-9337-165F782A257B}"/>
              </a:ext>
            </a:extLst>
          </p:cNvPr>
          <p:cNvSpPr/>
          <p:nvPr/>
        </p:nvSpPr>
        <p:spPr>
          <a:xfrm>
            <a:off x="762" y="1620913"/>
            <a:ext cx="2770254" cy="95683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29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54CBD6-AAD1-4DE7-99E0-25C6E91E772B}"/>
              </a:ext>
            </a:extLst>
          </p:cNvPr>
          <p:cNvSpPr txBox="1"/>
          <p:nvPr/>
        </p:nvSpPr>
        <p:spPr>
          <a:xfrm>
            <a:off x="26423" y="1692485"/>
            <a:ext cx="2166762" cy="87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for papers opens: February 10, 2026</a:t>
            </a:r>
          </a:p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submission deadline: April 10, 2026</a:t>
            </a:r>
          </a:p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 notification: April 30, 2026</a:t>
            </a:r>
          </a:p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bird registration deadline: June 30, 2026</a:t>
            </a:r>
          </a:p>
          <a:p>
            <a:pPr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closes: July 25, 2026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5E2AD42-97E9-4BB9-ADF4-C0B8B7A5CA38}"/>
              </a:ext>
            </a:extLst>
          </p:cNvPr>
          <p:cNvGrpSpPr/>
          <p:nvPr/>
        </p:nvGrpSpPr>
        <p:grpSpPr>
          <a:xfrm>
            <a:off x="31241" y="630028"/>
            <a:ext cx="2818329" cy="1017678"/>
            <a:chOff x="3842098" y="1100396"/>
            <a:chExt cx="4932437" cy="1781067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5A8DEE7-0D14-4DAC-A550-EDCDB2723755}"/>
                </a:ext>
              </a:extLst>
            </p:cNvPr>
            <p:cNvSpPr txBox="1"/>
            <p:nvPr/>
          </p:nvSpPr>
          <p:spPr>
            <a:xfrm>
              <a:off x="4381933" y="1182800"/>
              <a:ext cx="4392602" cy="789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43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IWA Regional Membrane Technology Conference (IWA RMTC 2026)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8C50011-209C-4B9B-8587-2E8D3775D6E3}"/>
                </a:ext>
              </a:extLst>
            </p:cNvPr>
            <p:cNvSpPr txBox="1"/>
            <p:nvPr/>
          </p:nvSpPr>
          <p:spPr>
            <a:xfrm>
              <a:off x="3842098" y="1100396"/>
              <a:ext cx="539835" cy="914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743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C8CC3E0-52BD-45C8-AB10-B44115433043}"/>
                </a:ext>
              </a:extLst>
            </p:cNvPr>
            <p:cNvSpPr txBox="1"/>
            <p:nvPr/>
          </p:nvSpPr>
          <p:spPr>
            <a:xfrm>
              <a:off x="4154592" y="1161952"/>
              <a:ext cx="454677" cy="333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629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endParaRPr lang="en-US" altLang="zh-CN" sz="62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C46EE6D-A9E5-45CE-8746-9F1AE3BE7BF4}"/>
                </a:ext>
              </a:extLst>
            </p:cNvPr>
            <p:cNvCxnSpPr>
              <a:cxnSpLocks/>
            </p:cNvCxnSpPr>
            <p:nvPr/>
          </p:nvCxnSpPr>
          <p:spPr>
            <a:xfrm>
              <a:off x="3940181" y="1931393"/>
              <a:ext cx="441176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F31F5AC-884B-41ED-8734-3051CB68F7C4}"/>
                </a:ext>
              </a:extLst>
            </p:cNvPr>
            <p:cNvGrpSpPr/>
            <p:nvPr/>
          </p:nvGrpSpPr>
          <p:grpSpPr>
            <a:xfrm>
              <a:off x="3901882" y="2124450"/>
              <a:ext cx="2624707" cy="410368"/>
              <a:chOff x="3760369" y="2150206"/>
              <a:chExt cx="2624707" cy="410368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33576A7-8698-46DB-A418-D6FA85BACDCD}"/>
                  </a:ext>
                </a:extLst>
              </p:cNvPr>
              <p:cNvSpPr txBox="1"/>
              <p:nvPr/>
            </p:nvSpPr>
            <p:spPr>
              <a:xfrm>
                <a:off x="4013080" y="2150206"/>
                <a:ext cx="2371996" cy="410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914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AUGUST 26-29,  2026</a:t>
                </a:r>
              </a:p>
            </p:txBody>
          </p:sp>
          <p:pic>
            <p:nvPicPr>
              <p:cNvPr id="36" name="图形 35" descr="日程表 纯色填充">
                <a:extLst>
                  <a:ext uri="{FF2B5EF4-FFF2-40B4-BE49-F238E27FC236}">
                    <a16:creationId xmlns:a16="http://schemas.microsoft.com/office/drawing/2014/main" id="{1A8C9F0B-2391-4FCC-8B1C-2D1BD8BE1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60369" y="2173650"/>
                <a:ext cx="291667" cy="291667"/>
              </a:xfrm>
              <a:prstGeom prst="rect">
                <a:avLst/>
              </a:prstGeom>
            </p:spPr>
          </p:pic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65F091BE-943E-417C-9EE4-4A8CFE368117}"/>
                </a:ext>
              </a:extLst>
            </p:cNvPr>
            <p:cNvGrpSpPr/>
            <p:nvPr/>
          </p:nvGrpSpPr>
          <p:grpSpPr>
            <a:xfrm>
              <a:off x="3875637" y="2471095"/>
              <a:ext cx="2794985" cy="410368"/>
              <a:chOff x="3734124" y="2549267"/>
              <a:chExt cx="2794985" cy="410368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329B6C5-4B2D-4B0F-9444-83F26187DD34}"/>
                  </a:ext>
                </a:extLst>
              </p:cNvPr>
              <p:cNvSpPr txBox="1"/>
              <p:nvPr/>
            </p:nvSpPr>
            <p:spPr>
              <a:xfrm>
                <a:off x="4013080" y="2549267"/>
                <a:ext cx="2516029" cy="410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914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SHANGHAI,</a:t>
                </a:r>
                <a:r>
                  <a:rPr lang="zh-CN" altLang="en-US" sz="914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14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CHINA</a:t>
                </a:r>
                <a:endParaRPr lang="zh-CN" altLang="en-US" sz="914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4" name="图形 33" descr="标记 纯色填充">
                <a:extLst>
                  <a:ext uri="{FF2B5EF4-FFF2-40B4-BE49-F238E27FC236}">
                    <a16:creationId xmlns:a16="http://schemas.microsoft.com/office/drawing/2014/main" id="{7DB10F6A-B9F7-4290-B1B1-644118649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34124" y="2550100"/>
                <a:ext cx="336888" cy="336888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C317BFF-6570-4B01-A8AF-A9B7C540EF4F}"/>
              </a:ext>
            </a:extLst>
          </p:cNvPr>
          <p:cNvGrpSpPr/>
          <p:nvPr/>
        </p:nvGrpSpPr>
        <p:grpSpPr>
          <a:xfrm>
            <a:off x="117872" y="3638019"/>
            <a:ext cx="2203068" cy="264571"/>
            <a:chOff x="3928006" y="6451693"/>
            <a:chExt cx="3855651" cy="46303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4406F5E-2ED5-4BFB-8B94-A23E91C8A857}"/>
                </a:ext>
              </a:extLst>
            </p:cNvPr>
            <p:cNvSpPr txBox="1"/>
            <p:nvPr/>
          </p:nvSpPr>
          <p:spPr>
            <a:xfrm>
              <a:off x="4154593" y="6451693"/>
              <a:ext cx="3629064" cy="4630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14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www.iwarmtc2026.com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E967842-8A8A-439F-8FB3-0C1AC0A2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006" y="6547946"/>
              <a:ext cx="267569" cy="267569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D6142A7-8D0E-2C4A-B4D6-372E5E8BE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" y="73876"/>
            <a:ext cx="521569" cy="3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71</Words>
  <Application>Microsoft Office PowerPoint</Application>
  <PresentationFormat>自定义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jiansuxuan chen</dc:creator>
  <cp:lastModifiedBy>Zhiwei Wang</cp:lastModifiedBy>
  <cp:revision>19</cp:revision>
  <dcterms:created xsi:type="dcterms:W3CDTF">2026-01-26T02:29:02Z</dcterms:created>
  <dcterms:modified xsi:type="dcterms:W3CDTF">2026-02-04T00:47:46Z</dcterms:modified>
</cp:coreProperties>
</file>